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8412-231D-4116-847C-B0E42B8D848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C4F1-BFD4-4007-8C4C-19E9D64F7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05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8412-231D-4116-847C-B0E42B8D848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C4F1-BFD4-4007-8C4C-19E9D64F7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7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8412-231D-4116-847C-B0E42B8D848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C4F1-BFD4-4007-8C4C-19E9D64F7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29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8412-231D-4116-847C-B0E42B8D848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C4F1-BFD4-4007-8C4C-19E9D64F7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32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8412-231D-4116-847C-B0E42B8D848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C4F1-BFD4-4007-8C4C-19E9D64F7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62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8412-231D-4116-847C-B0E42B8D848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C4F1-BFD4-4007-8C4C-19E9D64F7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2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8412-231D-4116-847C-B0E42B8D848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C4F1-BFD4-4007-8C4C-19E9D64F7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5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8412-231D-4116-847C-B0E42B8D848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C4F1-BFD4-4007-8C4C-19E9D64F7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76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8412-231D-4116-847C-B0E42B8D848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C4F1-BFD4-4007-8C4C-19E9D64F7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5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8412-231D-4116-847C-B0E42B8D848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C4F1-BFD4-4007-8C4C-19E9D64F7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73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8412-231D-4116-847C-B0E42B8D848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C4F1-BFD4-4007-8C4C-19E9D64F7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10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58412-231D-4116-847C-B0E42B8D848E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7C4F1-BFD4-4007-8C4C-19E9D64F7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94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968739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971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812286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199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97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420485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603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74315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179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018603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569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Foxit PDF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7777777777</dc:creator>
  <cp:lastModifiedBy>7777777777</cp:lastModifiedBy>
  <cp:revision>1</cp:revision>
  <dcterms:created xsi:type="dcterms:W3CDTF">2024-03-22T10:53:01Z</dcterms:created>
  <dcterms:modified xsi:type="dcterms:W3CDTF">2024-03-22T10:57:06Z</dcterms:modified>
</cp:coreProperties>
</file>